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5" r:id="rId5"/>
    <p:sldId id="266" r:id="rId6"/>
    <p:sldId id="263" r:id="rId7"/>
    <p:sldId id="264" r:id="rId8"/>
    <p:sldId id="259" r:id="rId9"/>
    <p:sldId id="262" r:id="rId10"/>
    <p:sldId id="261" r:id="rId11"/>
    <p:sldId id="260" r:id="rId12"/>
    <p:sldId id="268" r:id="rId13"/>
    <p:sldId id="25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9" d="100"/>
          <a:sy n="109" d="100"/>
        </p:scale>
        <p:origin x="19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2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1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2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4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484E-CD05-4F9B-BE5E-27BFE46D28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2379-86B9-486D-BB58-8CCBED85E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8" y="116098"/>
            <a:ext cx="8899425" cy="66258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4" y="351000"/>
            <a:ext cx="8268412" cy="615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" y="79525"/>
            <a:ext cx="8935998" cy="6698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2" y="315000"/>
            <a:ext cx="8307776" cy="622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" y="0"/>
            <a:ext cx="9034492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47664" y="1351508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Chinese New Year Zodiac</a:t>
            </a:r>
            <a:endParaRPr lang="en-GB" sz="6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3075" name="Picture 3" descr="C:\Users\User\AppData\Local\Microsoft\Windows\Temporary Internet Files\Content.IE5\39NOZMU2\MC90041745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1508"/>
            <a:ext cx="2013509" cy="17291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Microsoft\Windows\Temporary Internet Files\Content.IE5\29JJRC7B\MC90041744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36" y="3899454"/>
            <a:ext cx="1526377" cy="19408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AppData\Local\Microsoft\Windows\Temporary Internet Files\Content.IE5\Z20YCN7G\MC90041744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71" y="3172115"/>
            <a:ext cx="1490607" cy="130999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dog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2018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11266" name="Picture 2" descr="C:\Users\User\AppData\Local\Microsoft\Windows\Temporary Internet Files\Content.IE5\QP5P6XZK\MC9004174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32" y="1053000"/>
            <a:ext cx="3416937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4980" y="883031"/>
            <a:ext cx="8419404" cy="5262977"/>
            <a:chOff x="254980" y="883031"/>
            <a:chExt cx="8419404" cy="5262977"/>
          </a:xfrm>
        </p:grpSpPr>
        <p:sp>
          <p:nvSpPr>
            <p:cNvPr id="6" name="TextBox 5"/>
            <p:cNvSpPr txBox="1"/>
            <p:nvPr/>
          </p:nvSpPr>
          <p:spPr>
            <a:xfrm rot="21001014">
              <a:off x="254980" y="5577160"/>
              <a:ext cx="2639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affectionate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8618" y="321297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honest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90168">
              <a:off x="835337" y="1033414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helpful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985618" y="5684343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loyal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208" y="310583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generous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sporting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5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0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pig</a:t>
            </a:r>
            <a:endParaRPr lang="en-GB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2019</a:t>
            </a:r>
            <a:endParaRPr lang="en-GB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12290" name="Picture 2" descr="C:\Users\User\AppData\Local\Microsoft\Windows\Temporary Internet Files\Content.IE5\M2PVMKAC\MC9004174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42" y="1053000"/>
            <a:ext cx="4818116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7540" y="741959"/>
            <a:ext cx="8321765" cy="5386133"/>
            <a:chOff x="547540" y="741959"/>
            <a:chExt cx="8321765" cy="5386133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585821" y="5514682"/>
              <a:ext cx="2343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chivalrous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7540" y="321297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sincere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617142" y="972039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helpful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734734" y="5666427"/>
              <a:ext cx="1940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forgiving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7426" y="3047232"/>
              <a:ext cx="1325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noble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790695" y="741959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honest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2020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Rat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3074" name="Picture 2" descr="C:\Users\User\AppData\Local\Microsoft\Windows\Temporary Internet Files\Content.IE5\ON73QQ8Z\MC90041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31" y="1053000"/>
            <a:ext cx="4855139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0101" y="883030"/>
            <a:ext cx="8330600" cy="5238731"/>
            <a:chOff x="390101" y="883030"/>
            <a:chExt cx="8330600" cy="5238731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426143" y="5489040"/>
              <a:ext cx="2639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imaginative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101" y="3212976"/>
              <a:ext cx="194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charming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490168">
              <a:off x="418311" y="883030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clever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90168">
              <a:off x="6646082" y="5660096"/>
              <a:ext cx="2030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talkative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94647" y="3105834"/>
              <a:ext cx="1526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honest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ambitious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1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7844" y="129406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ox</a:t>
            </a:r>
            <a:endParaRPr lang="en-GB" sz="4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2021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2050" name="Picture 2" descr="C:\Users\User\AppData\Local\Microsoft\Windows\Temporary Internet Files\Content.IE5\QP5P6XZK\MC9004174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3000"/>
            <a:ext cx="5822834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6911" y="883031"/>
            <a:ext cx="8467473" cy="5262977"/>
            <a:chOff x="206911" y="883031"/>
            <a:chExt cx="8467473" cy="5262977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252655" y="5550552"/>
              <a:ext cx="2946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Hard-working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3212974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honest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206911" y="988536"/>
              <a:ext cx="2320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determined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985618" y="5684343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patient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48264" y="2889808"/>
              <a:ext cx="1430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strong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tolerant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5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0" b="24176"/>
          <a:stretch/>
        </p:blipFill>
        <p:spPr>
          <a:xfrm>
            <a:off x="503548" y="188640"/>
            <a:ext cx="8136904" cy="150433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9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tiger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2010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1027" name="Picture 3" descr="C:\Users\User\AppData\Local\Microsoft\Windows\Temporary Internet Files\Content.IE5\LXM98EW7\MC9004174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16" y="1053000"/>
            <a:ext cx="5407169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7332" y="821716"/>
            <a:ext cx="8318832" cy="5299374"/>
            <a:chOff x="357332" y="821716"/>
            <a:chExt cx="8318832" cy="5299374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495185" y="5540983"/>
              <a:ext cx="2040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emotional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332" y="3176914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brave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432891" y="821716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daring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636696" y="5659425"/>
              <a:ext cx="203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sensitive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43245" y="3551428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powerful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095027" y="853286"/>
              <a:ext cx="2561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sympathetic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5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rabbit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2011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4098" name="Picture 2" descr="C:\Users\User\AppData\Local\Microsoft\Windows\Temporary Internet Files\Content.IE5\W930C7V4\MC9004174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55" y="1053000"/>
            <a:ext cx="3853090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0830" y="821903"/>
            <a:ext cx="8227739" cy="5271138"/>
            <a:chOff x="380830" y="821903"/>
            <a:chExt cx="8227739" cy="5271138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498921" y="5462158"/>
              <a:ext cx="294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conscientious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8618" y="321297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lucky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380830" y="1000956"/>
              <a:ext cx="2145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Articulate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469525" y="5631376"/>
              <a:ext cx="1983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peaceful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6736" y="3105834"/>
              <a:ext cx="1125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kind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529959" y="821903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reserved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6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dragon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2012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5122" name="Picture 2" descr="C:\Users\User\AppData\Local\Microsoft\Windows\Temporary Internet Files\Content.IE5\ON73QQ8Z\MC900417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3264"/>
            <a:ext cx="3737165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22661" y="883031"/>
            <a:ext cx="8387219" cy="5222773"/>
            <a:chOff x="522661" y="883031"/>
            <a:chExt cx="8387219" cy="5222773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858726" y="5535601"/>
              <a:ext cx="2102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sensitive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8618" y="321297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brave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522661" y="1011085"/>
              <a:ext cx="2003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energetic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190009" y="5644139"/>
              <a:ext cx="2719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trustworthy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208" y="2828836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Strong and powerful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excitable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snake</a:t>
            </a:r>
            <a:endParaRPr lang="en-GB" sz="40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2013</a:t>
            </a:r>
            <a:endParaRPr lang="en-GB" sz="40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6146" name="Picture 2" descr="C:\Users\User\AppData\Local\Microsoft\Windows\Temporary Internet Files\Content.IE5\LTSJK0XI\MC900417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720025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6911" y="821903"/>
            <a:ext cx="8467473" cy="5324104"/>
            <a:chOff x="206911" y="821903"/>
            <a:chExt cx="8467473" cy="5324104"/>
          </a:xfrm>
        </p:grpSpPr>
        <p:sp>
          <p:nvSpPr>
            <p:cNvPr id="7" name="TextBox 6"/>
            <p:cNvSpPr txBox="1"/>
            <p:nvPr/>
          </p:nvSpPr>
          <p:spPr>
            <a:xfrm rot="21001014">
              <a:off x="254980" y="5577160"/>
              <a:ext cx="2639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sympathetic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3212976"/>
              <a:ext cx="1719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elegant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90168">
              <a:off x="206911" y="988536"/>
              <a:ext cx="2320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passionate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6985618" y="5684342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calm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68966" y="3105570"/>
              <a:ext cx="1386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wise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891956">
              <a:off x="6217914" y="821903"/>
              <a:ext cx="2396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determined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5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7369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horse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2014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7170" name="Picture 2" descr="C:\Users\User\AppData\Local\Microsoft\Windows\Temporary Internet Files\Content.IE5\1TQN4QT3\MC9004174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533531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5536" y="900952"/>
            <a:ext cx="8605979" cy="5265273"/>
            <a:chOff x="395536" y="900952"/>
            <a:chExt cx="8605979" cy="5265273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433924" y="5573903"/>
              <a:ext cx="2329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perceptive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3105835"/>
              <a:ext cx="1674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popular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593577" y="1016149"/>
              <a:ext cx="193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talented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940149" y="5704560"/>
              <a:ext cx="2061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cheerful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2217" y="2814564"/>
              <a:ext cx="1087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fun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5944869" y="900952"/>
              <a:ext cx="2539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independent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1318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ram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2015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8194" name="Picture 2" descr="C:\Users\User\AppData\Local\Microsoft\Windows\Temporary Internet Files\Content.IE5\LXM98EW7\MC900417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58" y="1053000"/>
            <a:ext cx="5162084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4"/>
          <a:stretch/>
        </p:blipFill>
        <p:spPr>
          <a:xfrm>
            <a:off x="2627784" y="2394957"/>
            <a:ext cx="3024336" cy="10700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4980" y="883031"/>
            <a:ext cx="8419404" cy="5262977"/>
            <a:chOff x="254980" y="883031"/>
            <a:chExt cx="8419404" cy="5262977"/>
          </a:xfrm>
        </p:grpSpPr>
        <p:sp>
          <p:nvSpPr>
            <p:cNvPr id="10" name="TextBox 9"/>
            <p:cNvSpPr txBox="1"/>
            <p:nvPr/>
          </p:nvSpPr>
          <p:spPr>
            <a:xfrm rot="21001014">
              <a:off x="254980" y="5577160"/>
              <a:ext cx="2639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affectionate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8618" y="321297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honest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490168">
              <a:off x="835337" y="1033414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helpful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90168">
              <a:off x="6985618" y="5684343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loyal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4208" y="310583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generous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sporting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0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monkey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2016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9218" name="Picture 2" descr="C:\Users\User\AppData\Local\Microsoft\Windows\Temporary Internet Files\Content.IE5\M2PVMKAC\MC9004174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03" y="1053000"/>
            <a:ext cx="5705794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4980" y="883031"/>
            <a:ext cx="8419404" cy="5262977"/>
            <a:chOff x="254980" y="883031"/>
            <a:chExt cx="8419404" cy="5262977"/>
          </a:xfrm>
        </p:grpSpPr>
        <p:sp>
          <p:nvSpPr>
            <p:cNvPr id="8" name="TextBox 7"/>
            <p:cNvSpPr txBox="1"/>
            <p:nvPr/>
          </p:nvSpPr>
          <p:spPr>
            <a:xfrm rot="21001014">
              <a:off x="254980" y="5577160"/>
              <a:ext cx="2639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enthusiastic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3212976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flexible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835337" y="1033414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clever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0168">
              <a:off x="6985618" y="5684343"/>
              <a:ext cx="168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happy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2159" y="2590064"/>
              <a:ext cx="1435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skilful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confident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7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294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rooster</a:t>
            </a:r>
            <a:endParaRPr lang="en-GB" sz="36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99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rPr>
              <a:t>2017</a:t>
            </a:r>
            <a:endParaRPr lang="en-GB" sz="2400" dirty="0">
              <a:solidFill>
                <a:srgbClr val="FF993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ean Calligraphy" panose="02000000000000000000" pitchFamily="2" charset="0"/>
            </a:endParaRPr>
          </a:p>
        </p:txBody>
      </p:sp>
      <p:pic>
        <p:nvPicPr>
          <p:cNvPr id="10242" name="Picture 2" descr="C:\Users\User\AppData\Local\Microsoft\Windows\Temporary Internet Files\Content.IE5\ON73QQ8Z\MC9004174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1053000"/>
            <a:ext cx="3960000" cy="4752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2458" y="883031"/>
            <a:ext cx="8915225" cy="5260386"/>
            <a:chOff x="142458" y="883031"/>
            <a:chExt cx="8915225" cy="5260386"/>
          </a:xfrm>
        </p:grpSpPr>
        <p:sp>
          <p:nvSpPr>
            <p:cNvPr id="7" name="TextBox 6"/>
            <p:cNvSpPr txBox="1"/>
            <p:nvPr/>
          </p:nvSpPr>
          <p:spPr>
            <a:xfrm rot="21001014">
              <a:off x="142458" y="5574238"/>
              <a:ext cx="2897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Hard-working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3212976"/>
              <a:ext cx="198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punctual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90168">
              <a:off x="833066" y="1065206"/>
              <a:ext cx="2136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talented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0168">
              <a:off x="6532759" y="5681752"/>
              <a:ext cx="2524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adventurous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48264" y="310583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kind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891956">
              <a:off x="6261212" y="883031"/>
              <a:ext cx="2078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rean Calligraphy" panose="02000000000000000000" pitchFamily="2" charset="0"/>
                </a:rPr>
                <a:t>talented</a:t>
              </a:r>
              <a:endParaRPr lang="en-GB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ean Calligraph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1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102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Korean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Nursery</cp:lastModifiedBy>
  <cp:revision>17</cp:revision>
  <dcterms:created xsi:type="dcterms:W3CDTF">2014-02-01T16:23:06Z</dcterms:created>
  <dcterms:modified xsi:type="dcterms:W3CDTF">2021-01-28T15:51:23Z</dcterms:modified>
</cp:coreProperties>
</file>